
<file path=[Content_Types].xml><?xml version="1.0" encoding="utf-8"?>
<Types xmlns="http://schemas.openxmlformats.org/package/2006/content-types"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94660"/>
  </p:normalViewPr>
  <p:slideViewPr>
    <p:cSldViewPr snapToGrid="0">
      <p:cViewPr>
        <p:scale>
          <a:sx n="66" d="100"/>
          <a:sy n="66" d="100"/>
        </p:scale>
        <p:origin x="336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70DF1-6C3A-D151-14EE-31D0DF2B6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7DC03-69EC-E86E-DC72-BA87166FB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52B5B-360B-02E9-210E-71932CB73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7EB9-D7A5-4CEC-B22A-671A6D05387D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B4C89-1CBB-2013-D4AE-3BA7C7BBA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4F89F-80CC-65A7-E4B5-B1BFD30FC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20D-EBAF-4847-8591-3460D1FE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42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75A0-AD04-28C5-2B22-515772829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3700A2-914A-B1BA-C205-6EB6A8E8B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02D7F-9CD2-9515-3A3C-92D81A46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7EB9-D7A5-4CEC-B22A-671A6D05387D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FCC85-4741-AB04-9051-AC2083549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8D39E-7DF6-6EF3-5991-246E82C4A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20D-EBAF-4847-8591-3460D1FE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67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58A83E-2D42-6F87-9233-6664FED82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22D1D3-3DD8-09ED-CE89-2EADD72F7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C51A2-3880-0949-9520-25F5891B6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7EB9-D7A5-4CEC-B22A-671A6D05387D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637D6-7BA3-BE87-CD59-EBABBCAD3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49843-24B6-B45D-4C72-CABBE117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20D-EBAF-4847-8591-3460D1FE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76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E4795-4ED0-8ABF-269D-63D10CF4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CD4D-5785-A17A-2045-5B7C59DAB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FF32D-0F71-46B6-CAC8-A30D4681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7EB9-D7A5-4CEC-B22A-671A6D05387D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5512B-4AFC-931C-E915-514B72A2C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C9A5C-54EB-8D9B-9218-2C8BB012E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20D-EBAF-4847-8591-3460D1FE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80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09599-7135-9CF8-5653-EF9AAACDC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07C70-4254-4110-163A-74E5CC92D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C692E-BA06-B735-8D0F-ECE43B82A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7EB9-D7A5-4CEC-B22A-671A6D05387D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62BCF-7E59-4374-2189-D043FF017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F8688-2EC2-F24D-2092-9CD5D8C3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20D-EBAF-4847-8591-3460D1FE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59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8B0F0-2472-4116-32A6-2BFD0823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9818B-374A-3EC0-3279-5715DC70A9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2F384-187A-0ADF-16FC-53573B69E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10564-E210-CFF6-87F6-9663CE96A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7EB9-D7A5-4CEC-B22A-671A6D05387D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F17492-3DB6-276D-8057-4D01382EF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AD884-3A60-49A7-D19B-45012AFEE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20D-EBAF-4847-8591-3460D1FE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04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C50BF-F669-D364-1FB4-806082E2E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6C6BA-3C06-8479-7F5C-04A4DAFE9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D3409A-A76E-328A-A93D-0B9B84EE6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AB5039-2F16-5D71-8D7E-D8E6F8E22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A5C1E3-472F-2980-6340-6E97AADC1C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24AE0A-ED56-A6F7-45ED-B633AD67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7EB9-D7A5-4CEC-B22A-671A6D05387D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8C8995-547B-71D8-3FF8-5B1B9EA1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8B6762-E854-55AC-2116-72F60D4A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20D-EBAF-4847-8591-3460D1FE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54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852F9-267E-C2CA-0C83-C5A5D012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E0A2CC-9925-4657-AB77-4E76ED7B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7EB9-D7A5-4CEC-B22A-671A6D05387D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0C403-67A0-D1B7-3650-E2A6931E8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F3D51-3270-008B-C4E2-362EB0E5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20D-EBAF-4847-8591-3460D1FE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74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7CF7A1-856F-54AA-4B8E-93244CC5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7EB9-D7A5-4CEC-B22A-671A6D05387D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B6126A-5597-2976-5CDC-4A75A3198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13CD3-4C7F-E49D-649C-BDF18F2BB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20D-EBAF-4847-8591-3460D1FE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7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5901-C267-2526-5407-B521B2655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55505-5E9A-62BD-FD91-50F2006BE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8DF99-5FFF-AC74-C9A8-66E318C61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76E1B-6974-B412-A83E-5454EB816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7EB9-D7A5-4CEC-B22A-671A6D05387D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E682F-54BD-1C35-D5BD-F75805933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75586-161B-D58D-BD46-B9B83B8F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20D-EBAF-4847-8591-3460D1FE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99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4055F-D3D6-E960-EB13-5954D3648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0FC273-C490-7F96-A097-DB586FE9D6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5FEB5-CBE0-59AA-4014-F5E55B1F3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CB0F5-428C-A4BC-F146-EF19C4771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7EB9-D7A5-4CEC-B22A-671A6D05387D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379C9-B905-0DCB-61E4-FAFDD6176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FDB9E-0290-91E6-4C56-E3DDB2B15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20D-EBAF-4847-8591-3460D1FE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49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5219B6-9C69-9663-1C38-BBB19819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193ED-AC61-53D8-DFD1-75FA3E55C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D93BD-BB62-A5CB-94F2-8C3687A6E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17EB9-D7A5-4CEC-B22A-671A6D05387D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81527-173E-533C-373D-D80252FE3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08C7F-4266-08A5-D9F3-7FEE4D7B4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20D-EBAF-4847-8591-3460D1FE0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4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557549-3BBC-EB16-BABD-79B0E4FFE51E}"/>
              </a:ext>
            </a:extLst>
          </p:cNvPr>
          <p:cNvSpPr/>
          <p:nvPr/>
        </p:nvSpPr>
        <p:spPr>
          <a:xfrm>
            <a:off x="1004733" y="1224280"/>
            <a:ext cx="5104436" cy="1805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b="1" dirty="0">
                <a:effectLst>
                  <a:outerShdw blurRad="152400" dist="38100" dir="5400000" algn="t" rotWithShape="0">
                    <a:prstClr val="black">
                      <a:alpha val="38000"/>
                    </a:prstClr>
                  </a:outerShdw>
                </a:effectLst>
                <a:latin typeface="VNI-Aztek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BAØI 18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42A3721C-2702-86EB-1BED-E3EA2360C209}"/>
              </a:ext>
            </a:extLst>
          </p:cNvPr>
          <p:cNvSpPr/>
          <p:nvPr/>
        </p:nvSpPr>
        <p:spPr>
          <a:xfrm rot="10800000">
            <a:off x="4560597" y="-735038"/>
            <a:ext cx="6626670" cy="4164038"/>
          </a:xfrm>
          <a:prstGeom prst="triangle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  <a:effectLst>
            <a:innerShdw blurRad="2159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F0E0635-1FCE-F724-D18E-54BBBE847087}"/>
              </a:ext>
            </a:extLst>
          </p:cNvPr>
          <p:cNvSpPr/>
          <p:nvPr/>
        </p:nvSpPr>
        <p:spPr>
          <a:xfrm>
            <a:off x="7873932" y="-735038"/>
            <a:ext cx="6626670" cy="8328076"/>
          </a:xfrm>
          <a:custGeom>
            <a:avLst/>
            <a:gdLst>
              <a:gd name="connsiteX0" fmla="*/ 3313335 w 6626670"/>
              <a:gd name="connsiteY0" fmla="*/ 0 h 8328076"/>
              <a:gd name="connsiteX1" fmla="*/ 6626670 w 6626670"/>
              <a:gd name="connsiteY1" fmla="*/ 4164038 h 8328076"/>
              <a:gd name="connsiteX2" fmla="*/ 3313335 w 6626670"/>
              <a:gd name="connsiteY2" fmla="*/ 8328076 h 8328076"/>
              <a:gd name="connsiteX3" fmla="*/ 0 w 6626670"/>
              <a:gd name="connsiteY3" fmla="*/ 4164038 h 83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6670" h="8328076">
                <a:moveTo>
                  <a:pt x="3313335" y="0"/>
                </a:moveTo>
                <a:lnTo>
                  <a:pt x="6626670" y="4164038"/>
                </a:lnTo>
                <a:lnTo>
                  <a:pt x="3313335" y="8328076"/>
                </a:lnTo>
                <a:lnTo>
                  <a:pt x="0" y="4164038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 l="-28517" t="-11120" r="-54547"/>
            </a:stretch>
          </a:blipFill>
          <a:ln>
            <a:noFill/>
          </a:ln>
          <a:effectLst>
            <a:innerShdw blurRad="304800">
              <a:prstClr val="black">
                <a:alpha val="75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79926D16-25B5-EF5C-7704-E607EBB1D9C7}"/>
              </a:ext>
            </a:extLst>
          </p:cNvPr>
          <p:cNvSpPr/>
          <p:nvPr/>
        </p:nvSpPr>
        <p:spPr>
          <a:xfrm flipH="1">
            <a:off x="4560597" y="3429000"/>
            <a:ext cx="6626670" cy="4164038"/>
          </a:xfrm>
          <a:prstGeom prst="triangle">
            <a:avLst/>
          </a:prstGeom>
          <a:blipFill dpi="0" rotWithShape="0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2159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40D147-621A-51D0-3AA8-435250B97D24}"/>
              </a:ext>
            </a:extLst>
          </p:cNvPr>
          <p:cNvSpPr/>
          <p:nvPr/>
        </p:nvSpPr>
        <p:spPr>
          <a:xfrm>
            <a:off x="1004733" y="2766350"/>
            <a:ext cx="5104436" cy="2537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200" b="1" dirty="0">
                <a:effectLst>
                  <a:outerShdw blurRad="152400" dist="38100" dir="5400000" algn="t" rotWithShape="0">
                    <a:prstClr val="black">
                      <a:alpha val="38000"/>
                    </a:prstClr>
                  </a:outerShdw>
                </a:effectLst>
                <a:latin typeface="UTM Alter Gothic" panose="02040603050506020204" pitchFamily="18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TẬP TÍNH Ở ĐỘNG VẬT</a:t>
            </a:r>
          </a:p>
        </p:txBody>
      </p:sp>
    </p:spTree>
    <p:extLst>
      <p:ext uri="{BB962C8B-B14F-4D97-AF65-F5344CB8AC3E}">
        <p14:creationId xmlns:p14="http://schemas.microsoft.com/office/powerpoint/2010/main" val="4222611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25639E-BFE2-DB90-F956-1C52A3217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4C7752C-6AB1-6396-416E-2CC8F8733E4E}"/>
              </a:ext>
            </a:extLst>
          </p:cNvPr>
          <p:cNvSpPr/>
          <p:nvPr/>
        </p:nvSpPr>
        <p:spPr>
          <a:xfrm>
            <a:off x="-2" y="-581082"/>
            <a:ext cx="5845215" cy="7988879"/>
          </a:xfrm>
          <a:prstGeom prst="roundRect">
            <a:avLst>
              <a:gd name="adj" fmla="val 5354"/>
            </a:avLst>
          </a:prstGeom>
          <a:blipFill>
            <a:blip r:embed="rId4"/>
            <a:stretch>
              <a:fillRect l="-41178" r="-65474" b="-1862"/>
            </a:stretch>
          </a:blipFill>
          <a:ln>
            <a:noFill/>
          </a:ln>
          <a:effectLst>
            <a:innerShdw blurRad="419100" dist="50800">
              <a:prstClr val="black">
                <a:alpha val="98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C39708-FAC2-98BC-2619-22281E3E34EF}"/>
              </a:ext>
            </a:extLst>
          </p:cNvPr>
          <p:cNvSpPr/>
          <p:nvPr/>
        </p:nvSpPr>
        <p:spPr>
          <a:xfrm>
            <a:off x="-5794652" y="1177388"/>
            <a:ext cx="5104436" cy="1805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b="1" dirty="0">
                <a:effectLst>
                  <a:outerShdw blurRad="152400" dist="38100" dir="5400000" algn="t" rotWithShape="0">
                    <a:prstClr val="black">
                      <a:alpha val="38000"/>
                    </a:prstClr>
                  </a:outerShdw>
                </a:effectLst>
                <a:latin typeface="VNI-Aztek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BAØI 18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4DA7F2D-52D6-C697-ABBE-01C0D1EC8A89}"/>
              </a:ext>
            </a:extLst>
          </p:cNvPr>
          <p:cNvSpPr/>
          <p:nvPr/>
        </p:nvSpPr>
        <p:spPr>
          <a:xfrm rot="10800000">
            <a:off x="-1047723" y="-7150688"/>
            <a:ext cx="6626670" cy="4164038"/>
          </a:xfrm>
          <a:prstGeom prst="triangle">
            <a:avLst/>
          </a:prstGeom>
          <a:blipFill dpi="0" rotWithShape="0">
            <a:blip r:embed="rId5"/>
            <a:srcRect/>
            <a:stretch>
              <a:fillRect/>
            </a:stretch>
          </a:blipFill>
          <a:ln>
            <a:noFill/>
          </a:ln>
          <a:effectLst>
            <a:innerShdw blurRad="2159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5346C27-5507-4474-A997-37D13969E211}"/>
              </a:ext>
            </a:extLst>
          </p:cNvPr>
          <p:cNvSpPr/>
          <p:nvPr/>
        </p:nvSpPr>
        <p:spPr>
          <a:xfrm>
            <a:off x="14701452" y="-175995"/>
            <a:ext cx="6626670" cy="8328076"/>
          </a:xfrm>
          <a:custGeom>
            <a:avLst/>
            <a:gdLst>
              <a:gd name="connsiteX0" fmla="*/ 3313335 w 6626670"/>
              <a:gd name="connsiteY0" fmla="*/ 0 h 8328076"/>
              <a:gd name="connsiteX1" fmla="*/ 6626670 w 6626670"/>
              <a:gd name="connsiteY1" fmla="*/ 4164038 h 8328076"/>
              <a:gd name="connsiteX2" fmla="*/ 3313335 w 6626670"/>
              <a:gd name="connsiteY2" fmla="*/ 8328076 h 8328076"/>
              <a:gd name="connsiteX3" fmla="*/ 0 w 6626670"/>
              <a:gd name="connsiteY3" fmla="*/ 4164038 h 8328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6670" h="8328076">
                <a:moveTo>
                  <a:pt x="3313335" y="0"/>
                </a:moveTo>
                <a:lnTo>
                  <a:pt x="6626670" y="4164038"/>
                </a:lnTo>
                <a:lnTo>
                  <a:pt x="3313335" y="8328076"/>
                </a:lnTo>
                <a:lnTo>
                  <a:pt x="0" y="4164038"/>
                </a:lnTo>
                <a:close/>
              </a:path>
            </a:pathLst>
          </a:custGeom>
          <a:blipFill dpi="0" rotWithShape="1">
            <a:blip r:embed="rId6"/>
            <a:srcRect/>
            <a:stretch>
              <a:fillRect l="-28517" t="-11120" r="-54547"/>
            </a:stretch>
          </a:blipFill>
          <a:ln>
            <a:noFill/>
          </a:ln>
          <a:effectLst>
            <a:innerShdw blurRad="304800">
              <a:prstClr val="black">
                <a:alpha val="75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BBF6C449-D9DC-F4CC-8E9A-854700AA9F2D}"/>
              </a:ext>
            </a:extLst>
          </p:cNvPr>
          <p:cNvSpPr/>
          <p:nvPr/>
        </p:nvSpPr>
        <p:spPr>
          <a:xfrm flipH="1">
            <a:off x="-1047723" y="12033739"/>
            <a:ext cx="6626670" cy="4164038"/>
          </a:xfrm>
          <a:prstGeom prst="triangle">
            <a:avLst/>
          </a:prstGeom>
          <a:blipFill dpi="0" rotWithShape="0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2159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56B004-051A-4F54-AC60-BDEEDD686452}"/>
              </a:ext>
            </a:extLst>
          </p:cNvPr>
          <p:cNvSpPr/>
          <p:nvPr/>
        </p:nvSpPr>
        <p:spPr>
          <a:xfrm>
            <a:off x="-5794652" y="2719458"/>
            <a:ext cx="5104436" cy="2537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200" b="1" dirty="0">
                <a:effectLst>
                  <a:outerShdw blurRad="152400" dist="38100" dir="5400000" algn="t" rotWithShape="0">
                    <a:prstClr val="black">
                      <a:alpha val="38000"/>
                    </a:prstClr>
                  </a:outerShdw>
                </a:effectLst>
                <a:latin typeface="UTM Alter Gothic" panose="02040603050506020204" pitchFamily="18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TẬP TÍNH Ở ĐỘNG VẬT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68ABAB-E77E-5FB5-CA54-714CC0D9DCC8}"/>
              </a:ext>
            </a:extLst>
          </p:cNvPr>
          <p:cNvSpPr/>
          <p:nvPr/>
        </p:nvSpPr>
        <p:spPr>
          <a:xfrm>
            <a:off x="-1" y="-1981646"/>
            <a:ext cx="5845215" cy="1805651"/>
          </a:xfrm>
          <a:prstGeom prst="roundRect">
            <a:avLst>
              <a:gd name="adj" fmla="val 5354"/>
            </a:avLst>
          </a:prstGeom>
          <a:gradFill>
            <a:gsLst>
              <a:gs pos="50000">
                <a:schemeClr val="bg1">
                  <a:lumMod val="8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279400" dir="15600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DFF47B-CDBF-38FC-3560-43D343EF4116}"/>
              </a:ext>
            </a:extLst>
          </p:cNvPr>
          <p:cNvSpPr/>
          <p:nvPr/>
        </p:nvSpPr>
        <p:spPr>
          <a:xfrm>
            <a:off x="6535427" y="1177388"/>
            <a:ext cx="5104436" cy="4206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b="1" dirty="0">
                <a:effectLst>
                  <a:outerShdw blurRad="152400" dist="38100" dir="5400000" algn="t" rotWithShape="0">
                    <a:prstClr val="black">
                      <a:alpha val="38000"/>
                    </a:prstClr>
                  </a:outerShdw>
                </a:effectLst>
                <a:latin typeface="VNI-Truck" panose="00000400000000000000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PHAÀN I</a:t>
            </a:r>
          </a:p>
          <a:p>
            <a:r>
              <a:rPr lang="en-US" sz="6600" b="1" dirty="0" err="1">
                <a:effectLst>
                  <a:outerShdw blurRad="152400" dist="38100" dir="5400000" algn="t" rotWithShape="0">
                    <a:prstClr val="black">
                      <a:alpha val="38000"/>
                    </a:prstClr>
                  </a:outerShdw>
                </a:effectLst>
                <a:latin typeface="VNI-Truck" panose="00000400000000000000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Taäp</a:t>
            </a:r>
            <a:r>
              <a:rPr lang="en-US" sz="6600" b="1" dirty="0">
                <a:effectLst>
                  <a:outerShdw blurRad="152400" dist="38100" dir="5400000" algn="t" rotWithShape="0">
                    <a:prstClr val="black">
                      <a:alpha val="38000"/>
                    </a:prstClr>
                  </a:outerShdw>
                </a:effectLst>
                <a:latin typeface="VNI-Truck" panose="00000400000000000000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sz="6600" b="1" dirty="0" err="1">
                <a:effectLst>
                  <a:outerShdw blurRad="152400" dist="38100" dir="5400000" algn="t" rotWithShape="0">
                    <a:prstClr val="black">
                      <a:alpha val="38000"/>
                    </a:prstClr>
                  </a:outerShdw>
                </a:effectLst>
                <a:latin typeface="VNI-Truck" panose="00000400000000000000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tính</a:t>
            </a:r>
            <a:r>
              <a:rPr lang="en-US" sz="6600" b="1" dirty="0">
                <a:effectLst>
                  <a:outerShdw blurRad="152400" dist="38100" dir="5400000" algn="t" rotWithShape="0">
                    <a:prstClr val="black">
                      <a:alpha val="38000"/>
                    </a:prstClr>
                  </a:outerShdw>
                </a:effectLst>
                <a:latin typeface="VNI-Truck" panose="00000400000000000000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sz="6600" b="1" dirty="0" err="1">
                <a:effectLst>
                  <a:outerShdw blurRad="152400" dist="38100" dir="5400000" algn="t" rotWithShape="0">
                    <a:prstClr val="black">
                      <a:alpha val="38000"/>
                    </a:prstClr>
                  </a:outerShdw>
                </a:effectLst>
                <a:latin typeface="VNI-Truck" panose="00000400000000000000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baûo</a:t>
            </a:r>
            <a:r>
              <a:rPr lang="en-US" sz="6600" b="1" dirty="0">
                <a:effectLst>
                  <a:outerShdw blurRad="152400" dist="38100" dir="5400000" algn="t" rotWithShape="0">
                    <a:prstClr val="black">
                      <a:alpha val="38000"/>
                    </a:prstClr>
                  </a:outerShdw>
                </a:effectLst>
                <a:latin typeface="VNI-Truck" panose="00000400000000000000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sz="6600" b="1" dirty="0" err="1">
                <a:effectLst>
                  <a:outerShdw blurRad="152400" dist="38100" dir="5400000" algn="t" rotWithShape="0">
                    <a:prstClr val="black">
                      <a:alpha val="38000"/>
                    </a:prstClr>
                  </a:outerShdw>
                </a:effectLst>
                <a:latin typeface="VNI-Truck" panose="00000400000000000000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veä</a:t>
            </a:r>
            <a:r>
              <a:rPr lang="en-US" sz="6600" b="1" dirty="0">
                <a:effectLst>
                  <a:outerShdw blurRad="152400" dist="38100" dir="5400000" algn="t" rotWithShape="0">
                    <a:prstClr val="black">
                      <a:alpha val="38000"/>
                    </a:prstClr>
                  </a:outerShdw>
                </a:effectLst>
                <a:latin typeface="VNI-Truck" panose="00000400000000000000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sz="6600" b="1" dirty="0" err="1">
                <a:effectLst>
                  <a:outerShdw blurRad="152400" dist="38100" dir="5400000" algn="t" rotWithShape="0">
                    <a:prstClr val="black">
                      <a:alpha val="38000"/>
                    </a:prstClr>
                  </a:outerShdw>
                </a:effectLst>
                <a:latin typeface="VNI-Truck" panose="00000400000000000000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laõnh</a:t>
            </a:r>
            <a:r>
              <a:rPr lang="en-US" sz="6600" b="1" dirty="0">
                <a:effectLst>
                  <a:outerShdw blurRad="152400" dist="38100" dir="5400000" algn="t" rotWithShape="0">
                    <a:prstClr val="black">
                      <a:alpha val="38000"/>
                    </a:prstClr>
                  </a:outerShdw>
                </a:effectLst>
                <a:latin typeface="VNI-Truck" panose="00000400000000000000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 </a:t>
            </a:r>
            <a:r>
              <a:rPr lang="en-US" sz="6600" b="1" dirty="0" err="1">
                <a:effectLst>
                  <a:outerShdw blurRad="152400" dist="38100" dir="5400000" algn="t" rotWithShape="0">
                    <a:prstClr val="black">
                      <a:alpha val="38000"/>
                    </a:prstClr>
                  </a:outerShdw>
                </a:effectLst>
                <a:latin typeface="VNI-Truck" panose="00000400000000000000" pitchFamily="2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thoå</a:t>
            </a:r>
            <a:endParaRPr lang="en-US" sz="6600" b="1" dirty="0">
              <a:effectLst>
                <a:outerShdw blurRad="152400" dist="38100" dir="5400000" algn="t" rotWithShape="0">
                  <a:prstClr val="black">
                    <a:alpha val="38000"/>
                  </a:prstClr>
                </a:outerShdw>
              </a:effectLst>
              <a:latin typeface="VNI-Truck" panose="00000400000000000000" pitchFamily="2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268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-3.54167E-6 1.31505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7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613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092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22</Words>
  <Application>Microsoft Office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UTM Alter Gothic</vt:lpstr>
      <vt:lpstr>VNI-Aztek</vt:lpstr>
      <vt:lpstr>VNI-Truck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ACER</dc:creator>
  <cp:lastModifiedBy>ACER</cp:lastModifiedBy>
  <cp:revision>2</cp:revision>
  <dcterms:created xsi:type="dcterms:W3CDTF">2025-02-17T07:47:51Z</dcterms:created>
  <dcterms:modified xsi:type="dcterms:W3CDTF">2025-02-17T17:34:27Z</dcterms:modified>
</cp:coreProperties>
</file>